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3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2A79-6902-3E62-057F-97DBA242E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AA329-8706-25EC-DB6B-CED33B10F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27D55-7EAA-140E-F27A-CA5D495E0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7A03D-1A96-4EF2-8294-606081EA4587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2C644-25CE-AB4C-1DA4-1B3DA969E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DB3EA-01D8-DDB3-14BE-15A41429F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4C85-ECAE-425D-B9F2-8CA2BD9AC8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9043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1EFAD-BA28-9FDC-7DC0-260130B7A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0DB33-5FF6-4CEF-5E47-733A93258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7F04E-D189-CD24-1967-F478D015B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7A03D-1A96-4EF2-8294-606081EA4587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52938-EA7D-43AA-5C1E-476F72CB4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96DFD-1A6F-C1A4-F0EF-C207DF255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4C85-ECAE-425D-B9F2-8CA2BD9AC8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999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7C5DD7-934C-6E78-7904-AC7EF3E05C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2ED11B-D7EB-563D-E418-18C1F1B3C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3B7C0-D875-9ACA-FC14-8BF2FA5A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7A03D-1A96-4EF2-8294-606081EA4587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AE061-83CB-F92E-905B-D27B8DB6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ADDAD-AAA6-C251-ECBF-64C90DFE4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4C85-ECAE-425D-B9F2-8CA2BD9AC8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937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D3717-6E8F-C38D-EBBF-C70496FB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851A8-7AB3-555B-4CE0-A221A1609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549B0-B537-059B-4991-F98AE7C5E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7A03D-1A96-4EF2-8294-606081EA4587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41E65-8FB7-B471-A4D4-33BCB93E6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6C92B-065D-72B5-6FE6-E3A97CC2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4C85-ECAE-425D-B9F2-8CA2BD9AC8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2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900E2-EE41-02F9-7324-AAAD06CD4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563CA-795D-0FDB-536C-8469E1239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EEC12-F94C-14F8-2672-460E313E7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7A03D-1A96-4EF2-8294-606081EA4587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A4BAA-C213-1596-B6A1-C9528F2B4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DD367-9D69-D83E-D827-27F59E788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4C85-ECAE-425D-B9F2-8CA2BD9AC8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030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A533A-79FD-5B16-3386-E8D5B4CD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2571-B771-9C96-EF0D-BFD7E5ECF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B7673-C388-C6C8-A29C-FC71939336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28963-D501-BB92-25A1-CCF664B2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7A03D-1A96-4EF2-8294-606081EA4587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166B2-1697-8813-1409-D3544C74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EB50C-6444-89A5-0FE2-90A516D55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4C85-ECAE-425D-B9F2-8CA2BD9AC8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6448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8354-321D-4E10-76C1-41AD95C63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6E226-584E-FB89-1B9D-F5F98F815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E1C003-4C2B-5776-C860-07C47B3B7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7F5481-0AC0-C18F-BC81-388EE14A7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8126ED-F289-CEE5-5DE5-AF6D6E439C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648F0F-3D9D-AC62-935C-94B9D011D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7A03D-1A96-4EF2-8294-606081EA4587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5201F9-C528-B160-46F9-28D3A29E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83CC4C-D5F3-92F5-D6B6-4C170E2DC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4C85-ECAE-425D-B9F2-8CA2BD9AC8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5905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B1B89-C2A7-C7E8-484F-6128CC897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0CA126-7935-151C-C2B2-F9B81E0F1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7A03D-1A96-4EF2-8294-606081EA4587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4E0C6-7F3B-C8E7-F10E-024B15779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3298AE-4666-C94F-2A21-7CE4BDFC9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4C85-ECAE-425D-B9F2-8CA2BD9AC8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0243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10515E-87A8-71CB-5686-171B87EB8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7A03D-1A96-4EF2-8294-606081EA4587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66AB34-5BD0-F706-BDC1-1829BAFF6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C7C23-482D-6E2F-5BF7-B9F06D15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4C85-ECAE-425D-B9F2-8CA2BD9AC8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494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EF0BA-307C-6D87-E791-7453DD103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CC0F4-851E-061E-0E58-E7F3EB754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38A3FB-0097-A7B7-A978-78F99E336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B3337A-5C5D-8ABA-20C0-08A8E9A02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7A03D-1A96-4EF2-8294-606081EA4587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04AC4-58E8-564D-43FB-D9720D647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F82A0-EF54-5FDC-2B8F-B951587D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4C85-ECAE-425D-B9F2-8CA2BD9AC8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894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41F85-378B-5111-1331-99B02A55A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016B26-F150-E581-E4DB-F410A6E4D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977FE-5496-1F60-D9AB-442444BB8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6EFF6-605C-B547-8C2F-EC6093BD1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7A03D-1A96-4EF2-8294-606081EA4587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2E676-F7C3-CD4F-4C93-1084F04A8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633F7-923B-4C7B-58CF-FD5622EB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4C85-ECAE-425D-B9F2-8CA2BD9AC8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973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B02F23-ABC5-DB8D-7CE9-E0900286E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8FBFC-B358-B2DA-DB92-A2E7FDC27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8CEAB-3BC2-2B20-819B-9A3525688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7A03D-1A96-4EF2-8294-606081EA4587}" type="datetimeFigureOut">
              <a:rPr lang="en-IN" smtClean="0"/>
              <a:t>22-02-2026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8E368-8A98-4FB5-38A1-35527746A5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D310E-7A9C-29B2-C2FD-654CE863A9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24C85-ECAE-425D-B9F2-8CA2BD9AC8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42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A735C087-8FD9-3F1E-0DC0-4B5B111BBDD2}"/>
              </a:ext>
            </a:extLst>
          </p:cNvPr>
          <p:cNvSpPr txBox="1"/>
          <p:nvPr/>
        </p:nvSpPr>
        <p:spPr>
          <a:xfrm>
            <a:off x="1689463" y="5529943"/>
            <a:ext cx="3002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Submitted by :Parth Bhelonde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C8F2F10B-7C47-2EF1-1D86-8A85013E3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31" y="0"/>
            <a:ext cx="12192000" cy="68580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648CDF7D-F834-4356-D94B-D285A47708AC}"/>
              </a:ext>
            </a:extLst>
          </p:cNvPr>
          <p:cNvSpPr txBox="1"/>
          <p:nvPr/>
        </p:nvSpPr>
        <p:spPr>
          <a:xfrm>
            <a:off x="2238103" y="4737463"/>
            <a:ext cx="328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Submitted By : Parth S Bhelonde</a:t>
            </a:r>
          </a:p>
        </p:txBody>
      </p:sp>
    </p:spTree>
    <p:extLst>
      <p:ext uri="{BB962C8B-B14F-4D97-AF65-F5344CB8AC3E}">
        <p14:creationId xmlns:p14="http://schemas.microsoft.com/office/powerpoint/2010/main" val="2926239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647EE-26C1-26D2-0EB6-04F7F7CC3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D9EDD9-5ED5-AEB9-FADD-82088A266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34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10B93-18D8-8397-9AC1-0FA8DA34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4BE277-ADF7-EB83-19A6-4A2A9B019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09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72EA1-DA76-D713-7527-A00B1924F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C9400C-CB39-B4AD-3BFD-E6DB2401C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01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93840-88F5-26AB-6C0C-D7BAF36FF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5297CC-FD74-3A86-A88B-CA6006AFF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05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476B3-2E13-E9E7-263A-9B1C1AF71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E52A19-775A-C2F1-93B5-C08EC68E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1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39A7C-A937-D264-6806-4EFAC7D9D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7ED0C3-B9F4-3547-4C17-8A995CE23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3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6AA87-BB4D-4831-C04D-D41B4A12C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F3FDA2-F203-DDCF-E043-741D34169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02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1CDAF-01D7-532D-74A0-A4856E3C3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474896-55F3-10EE-AF67-221ADDF52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46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4F0E8-BCB2-098B-A8F6-B57F77740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F781EF-62E1-987F-308F-71B2DFDD9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9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517BB-B8B5-C8AF-6E5A-D66A3753D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E8F763-C687-F536-C20F-AF84073D3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93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97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DD2E5-397A-173C-A102-D62574743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256EE1-9B04-CEC8-DC97-69444D127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4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0E140-5D7A-395F-8878-A8B1BA817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AA01AA-B849-F6F0-DC5E-B6A682A73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91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0F3F2-A5EE-3198-3090-51F5868FD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84C814-D242-7A03-F680-981CF9BC0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41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03E67-9F7F-14FA-03C5-99DA9488B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FA0671-F484-BE17-F761-2BD07E43E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6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3A18C-1FE9-1237-86E6-AEC701DA7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83C01-1376-4945-A908-918D1826E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82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FED2D-E975-145C-E09F-F1367DC76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46D291-FF36-11C7-7643-A3FEE6C11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85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120FD-8556-06E0-88E7-5D59C5135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0861B7-11F6-3FD4-77D7-F5C781D2F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32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2AB87-554F-E156-3A14-73BACE79A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643BAF-5188-1078-1A4F-DB54D641C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53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EBE74-EDBC-5594-1F99-A0C801CA5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86B790-36BE-EA4D-3309-AF7B652BE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93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A03BC-ED10-BA47-C863-DFFA81753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B822B1-F483-F335-C37C-EE687A296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55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16D99-9260-C986-5093-923265C90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DB59DE-3BC8-33B3-3ED2-2507DDF0B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96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3DDBA-535C-22B3-C21A-0594990AC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8C750C-877F-C343-6B09-F88D3FCF9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28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E3274-5597-FD9A-ACFD-4F9031F2C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CB7102-0927-B1E6-989A-68D6AAA62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93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4974A-2425-F5EB-C86E-A1F0ABC3F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BB33D-FFCD-FB1A-5699-9C9FAFD70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06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8C771-8C29-4691-0D69-50BF3CF57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3D35FD-E93C-D895-8539-B1E5A08F2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20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C6093-E04D-C006-47E4-1A70E1235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BFBEC3-6BD3-C335-ADD2-CDAA847A0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79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35278-9884-B616-E20F-01A7D7E43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168B61-7A71-FDA2-0BB0-7019D6F50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96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F5653-42A8-4155-C26B-225115E8D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16B5A6-0751-58DE-651A-F9D654167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37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6C726-C3F3-0F4E-832E-125049A81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6FD12F-06ED-EF95-045C-B5EAA0947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51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3C1B8-B73D-B43F-48DD-215F6197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D4A26-EA9E-7CDE-F4E4-F2C87516C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85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11</Words>
  <Application>Microsoft Office PowerPoint</Application>
  <PresentationFormat>Widescreen</PresentationFormat>
  <Paragraphs>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Parth Bhelonde</dc:creator>
  <cp:lastModifiedBy>Parth Bhelonde</cp:lastModifiedBy>
  <cp:revision>2</cp:revision>
  <dcterms:created xsi:type="dcterms:W3CDTF">2026-02-22T03:49:19Z</dcterms:created>
  <dcterms:modified xsi:type="dcterms:W3CDTF">2026-02-22T04:29:27Z</dcterms:modified>
</cp:coreProperties>
</file>